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2" r:id="rId6"/>
    <p:sldId id="267" r:id="rId7"/>
    <p:sldId id="268" r:id="rId8"/>
    <p:sldId id="266" r:id="rId9"/>
    <p:sldId id="269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00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724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электронного документооборота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«системы электронного документооборота»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ru-RU" sz="3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Делопроизводство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— это комплекс мероприятий по организации оборота 	документов на предприятии. Оно имеет определенный алгоритм, 	свод правил и различные направления. Так во многих 	организациях можно различать такие виды, как кадровое 	делопроизводство, производственное и так далее. По своей сути 	это документационное обеспечение.</a:t>
            </a:r>
          </a:p>
          <a:p>
            <a:pPr fontAlgn="base">
              <a:buNone/>
            </a:pPr>
            <a:r>
              <a:rPr lang="ru-RU" sz="3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Электронный документ</a:t>
            </a:r>
            <a:r>
              <a:rPr lang="ru-RU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это документ, созданный при помощи 	компьютерных технологий, который может быть подписан 	электронной подписью и храниться в виде файла 	специализированного формата на компьютере либо в сети 	(локальной или на просторах Интернета).</a:t>
            </a:r>
          </a:p>
          <a:p>
            <a:pPr fontAlgn="base">
              <a:buNone/>
            </a:pPr>
            <a:r>
              <a:rPr lang="ru-RU" sz="3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Документооборот</a:t>
            </a:r>
            <a:r>
              <a:rPr lang="ru-RU" sz="3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это большая система создания, интерпретации, 	приема, передачи, архивации документов, а также контроля за              их выполнением и защиты от несанкционированного доступа. 	Документооборот может быть как простым (на бумажных 	носителях), так и электронным.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 fontAlgn="base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документооборота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Производственный документооборот;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Управленческий документооборот;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Архивное дело (совокупность процедур архивации документов);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Кадровое дело (совокупность процедур кадрового документооборота);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Бухгалтерский документооборот;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Складской документооборот;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Секретное (конфиденциальное) делопроизводство;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Технический и/или технологический документооборот и 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требования для осуществления процесса внедрения электронного документооборота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наличие компьютерной техники для установки программного обеспечения;</a:t>
            </a:r>
          </a:p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все сотрудники предприятия, причастные к данному процессу должны быть уверенными пользователями ПК и иметь к  нему доступ;</a:t>
            </a:r>
          </a:p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между коллективом должны быть электронные средства связи, такие как электронная почта,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так далее;</a:t>
            </a:r>
          </a:p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В-четвертых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административный сектор компании должен быть готов к тому, что вместо привычной “ручной” подписи будет использоваться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электронная подпись.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документооборот: плюсы и минусы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Autofit/>
          </a:bodyPr>
          <a:lstStyle/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поиска файлов в системе по множеству фильтров и параметров;</a:t>
            </a:r>
          </a:p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учет производственной или какой-либо другой документации;</a:t>
            </a:r>
          </a:p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составление отчетов предприятия;</a:t>
            </a:r>
          </a:p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управление предприятием и обмен информацией по защищенным каналам с любой точки (не обязательно быть всем вместе на одной территории, чтобы взаимодействовать);</a:t>
            </a:r>
          </a:p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унифицированные шаблоны для создания документов;</a:t>
            </a:r>
          </a:p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и контроль над персоналом;</a:t>
            </a:r>
          </a:p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прав доступа к корпоративной информации по определенным критериям и параметрам;</a:t>
            </a:r>
          </a:p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затрат на бумагу (а если более глобально, то в какой-то степени решение проблем экологии);</a:t>
            </a:r>
          </a:p>
          <a:p>
            <a:pPr lvl="0" fontAlgn="base">
              <a:lnSpc>
                <a:spcPct val="120000"/>
              </a:lnSpc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сокращение штата сотрудников, занимающихся работой с бумагами, а также сокращение арендуемого (занимаемого) помещения за счет отсутствия бумажных архивных документов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систем электронного документооборота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архив (ЭА) (хранение и поиск информации);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ЭДО с развитыми средствами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(WF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(жесткая маршрутизация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ЭДО, ориентированные на поддержку управления организацией и накопления базы знаний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ЭДО типа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коллаборация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(поддержка совместной (коллективной) работы сотрудников, возможно разделенных территориально);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с развитыми дополнительными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сервисами (CRM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это сервис управления связями с клиентами, управления проектами,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внедрения системы электронного документооборота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77152"/>
          </a:xfrm>
        </p:spPr>
        <p:txBody>
          <a:bodyPr>
            <a:noAutofit/>
          </a:bodyPr>
          <a:lstStyle/>
          <a:p>
            <a:pPr lvl="0" fontAlgn="base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Консерватизм персонала, низкая образованность, нежелание обучаться и переобучаться. Боязнь прозрачности собственной деятельности для руководства, которая возникает после внедрения системы электронного документооборота.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директора "советского типа" - нежелание непосредственно работать с компьютером, просматривать и редактировать документы.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структурные изменения в организации, слабая формализация бизнес-процессов.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обеспечения юридической силы документов (после принятия закона об электронной подписи этот фактор начнет терять свою значимость).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взаимодействовать с внешним "бумажным" миром, в особенности если это касается параллельных структур в ассоциированных организациях или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ведомствах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электронного документооборота позволяет предприятию получить следующие преимущества: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документа, позволяющая безошибочно идентифицировать его в системе;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нескольких операций, сокращающее время движения документа и повышающее оперативность исполнения;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документа, дающее возможность выявить ответственного за его исполнение в любой момент процесса;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документов, исключающая возможность их дублирования; результативный поиск документа при наличии о нем минимальной информации;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отчетности, позволяющая контролировать движение документа на каждом этапе документооборота. 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52128"/>
          </a:xfrm>
        </p:spPr>
        <p:txBody>
          <a:bodyPr>
            <a:noAutofit/>
          </a:bodyPr>
          <a:lstStyle/>
          <a:p>
            <a:r>
              <a:rPr lang="ru-RU" sz="2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подпись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атрибут документа в электронном виде, полученный за счет преобразования данных при использовании закрытого ключа. Он позволяет отследить любое изменение информации после создания подписи, а также гарантированно установить ее авторство.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нужна электронная подпись?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 предназначена для того, чтобы установить лицо, которое заверяет документ. В ряде случаев, определенных законодательством РФ, она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аналогом подписи от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</a:t>
            </a:r>
          </a:p>
          <a:p>
            <a:pPr marL="0" indent="0">
              <a:buNone/>
            </a:pPr>
            <a:r>
              <a:rPr lang="ru-RU" sz="22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Нынешнее законодательство предусматривает три вида ЭП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Простую электронную подпись.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Усиленную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неквалифицированную подпись – этот вид ЭП устанавливает автора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и гарантирует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 момента постановки подписи в документ не вносились изменения.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Усиленную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квалифицированную электронная подпись, которая имеет подтверждающий сертификат от специализированного центра. </a:t>
            </a:r>
          </a:p>
        </p:txBody>
      </p:sp>
    </p:spTree>
    <p:extLst>
      <p:ext uri="{BB962C8B-B14F-4D97-AF65-F5344CB8AC3E}">
        <p14:creationId xmlns:p14="http://schemas.microsoft.com/office/powerpoint/2010/main" val="26296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679c0d070f7855aa1599c3296933cea94b4f8b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800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Constantia</vt:lpstr>
      <vt:lpstr>Times New Roman</vt:lpstr>
      <vt:lpstr>Wingdings</vt:lpstr>
      <vt:lpstr>Wingdings 2</vt:lpstr>
      <vt:lpstr>Поток</vt:lpstr>
      <vt:lpstr> Организация электронного документооборота   </vt:lpstr>
      <vt:lpstr>     Основные понятия  «системы электронного документооборота» </vt:lpstr>
      <vt:lpstr>Виды документооборота</vt:lpstr>
      <vt:lpstr>Основные требования для осуществления процесса внедрения электронного документооборота </vt:lpstr>
      <vt:lpstr>Электронный документооборот: плюсы и минусы</vt:lpstr>
      <vt:lpstr>Виды систем электронного документооборота</vt:lpstr>
      <vt:lpstr>Проблемы внедрения системы электронного документооборота </vt:lpstr>
      <vt:lpstr>Внедрение электронного документооборота позволяет предприятию получить следующие преимущества: </vt:lpstr>
      <vt:lpstr>Электронная подпись — это атрибут документа в электронном виде, полученный за счет преобразования данных при использовании закрытого ключа. Он позволяет отследить любое изменение информации после создания подписи, а также гарантированно установить ее авторство.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Лидуев</cp:lastModifiedBy>
  <cp:revision>32</cp:revision>
  <dcterms:created xsi:type="dcterms:W3CDTF">2018-09-11T14:25:47Z</dcterms:created>
  <dcterms:modified xsi:type="dcterms:W3CDTF">2023-04-15T13:50:40Z</dcterms:modified>
</cp:coreProperties>
</file>