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2CEF-1ABD-4131-B960-8DA8245983A7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429F-03B8-4EC0-A634-B2C792A29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16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2CEF-1ABD-4131-B960-8DA8245983A7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429F-03B8-4EC0-A634-B2C792A29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12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2CEF-1ABD-4131-B960-8DA8245983A7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429F-03B8-4EC0-A634-B2C792A29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97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2CEF-1ABD-4131-B960-8DA8245983A7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429F-03B8-4EC0-A634-B2C792A29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5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2CEF-1ABD-4131-B960-8DA8245983A7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429F-03B8-4EC0-A634-B2C792A29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75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2CEF-1ABD-4131-B960-8DA8245983A7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429F-03B8-4EC0-A634-B2C792A29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75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2CEF-1ABD-4131-B960-8DA8245983A7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429F-03B8-4EC0-A634-B2C792A29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77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2CEF-1ABD-4131-B960-8DA8245983A7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429F-03B8-4EC0-A634-B2C792A29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16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2CEF-1ABD-4131-B960-8DA8245983A7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429F-03B8-4EC0-A634-B2C792A29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2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2CEF-1ABD-4131-B960-8DA8245983A7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429F-03B8-4EC0-A634-B2C792A29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81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2CEF-1ABD-4131-B960-8DA8245983A7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429F-03B8-4EC0-A634-B2C792A29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53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C2CEF-1ABD-4131-B960-8DA8245983A7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2429F-03B8-4EC0-A634-B2C792A29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9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Язвы специфические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Преподаватель Беспалова Л.Г</a:t>
            </a:r>
          </a:p>
          <a:p>
            <a:r>
              <a:rPr lang="ru-RU" smtClean="0"/>
              <a:t>Саянск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001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Декубитальная</a:t>
            </a:r>
            <a:r>
              <a:rPr lang="ru-RU" dirty="0" smtClean="0"/>
              <a:t> язва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328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5" y="1366837"/>
            <a:ext cx="50482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08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Сибирская язва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059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5" y="2786062"/>
            <a:ext cx="142875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8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Трофическая язва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040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2357437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23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2414587"/>
            <a:ext cx="22479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76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1524000"/>
            <a:ext cx="6191250" cy="3810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880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Нейротрофическая язва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98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5" y="2090737"/>
            <a:ext cx="2381250" cy="267652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03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Сифилитические язвы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475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Раковая язва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63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1533525"/>
            <a:ext cx="60579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7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osifilis.ru/sites/default/files/styles/article_page/public/field/image/yazvy_pri_sifilise.jpg?itok=q2yqgFc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897063"/>
            <a:ext cx="10394144" cy="649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048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286000"/>
            <a:ext cx="609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6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5" y="2528887"/>
            <a:ext cx="52387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3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85875"/>
            <a:ext cx="7620000" cy="42862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329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Туберкулезная язва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19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2638425"/>
            <a:ext cx="19050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9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387" y="2162175"/>
            <a:ext cx="2181225" cy="25336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7252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21</Words>
  <Application>Microsoft Office PowerPoint</Application>
  <PresentationFormat>Широкоэкранный</PresentationFormat>
  <Paragraphs>10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Язвы специфические</vt:lpstr>
      <vt:lpstr>Сифилитические язвы</vt:lpstr>
      <vt:lpstr>Презентация PowerPoint</vt:lpstr>
      <vt:lpstr>Презентация PowerPoint</vt:lpstr>
      <vt:lpstr>Презентация PowerPoint</vt:lpstr>
      <vt:lpstr>Презентация PowerPoint</vt:lpstr>
      <vt:lpstr>Туберкулезная язва</vt:lpstr>
      <vt:lpstr>Презентация PowerPoint</vt:lpstr>
      <vt:lpstr>Презентация PowerPoint</vt:lpstr>
      <vt:lpstr>Декубитальная язва</vt:lpstr>
      <vt:lpstr>Презентация PowerPoint</vt:lpstr>
      <vt:lpstr>Сибирская язва</vt:lpstr>
      <vt:lpstr>Презентация PowerPoint</vt:lpstr>
      <vt:lpstr>Трофическая язва</vt:lpstr>
      <vt:lpstr>Презентация PowerPoint</vt:lpstr>
      <vt:lpstr>Презентация PowerPoint</vt:lpstr>
      <vt:lpstr>Презентация PowerPoint</vt:lpstr>
      <vt:lpstr>Нейротрофическая язва</vt:lpstr>
      <vt:lpstr>Презентация PowerPoint</vt:lpstr>
      <vt:lpstr>Раковая язва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Язвы специфические</dc:title>
  <dc:creator>RePack by Diakov</dc:creator>
  <cp:lastModifiedBy>RePack by Diakov</cp:lastModifiedBy>
  <cp:revision>5</cp:revision>
  <dcterms:created xsi:type="dcterms:W3CDTF">2019-02-06T03:23:03Z</dcterms:created>
  <dcterms:modified xsi:type="dcterms:W3CDTF">2022-10-12T05:09:14Z</dcterms:modified>
</cp:coreProperties>
</file>