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травмы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 Беспалова Л.Г</a:t>
            </a:r>
          </a:p>
          <a:p>
            <a:r>
              <a:rPr lang="ru-RU" dirty="0" smtClean="0"/>
              <a:t>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21523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5009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62865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5725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83582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57430"/>
            <a:ext cx="62865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Форма раны</a:t>
            </a:r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072362" cy="370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7000923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8572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дб</a:t>
            </a:r>
            <a:r>
              <a:rPr lang="ru-RU" dirty="0" smtClean="0"/>
              <a:t> </a:t>
            </a:r>
            <a:r>
              <a:rPr lang="ru-RU" dirty="0" err="1" smtClean="0"/>
              <a:t>бд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707236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764386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56436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7867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785818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ожоги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92948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828677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1439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14393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643865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8286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821533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7500989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83582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8001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2866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65008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657229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1" y="1428736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72152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358114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71438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err="1" smtClean="0"/>
              <a:t>Декомпрессивная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некротомия</a:t>
            </a:r>
            <a:r>
              <a:rPr lang="ru-RU" sz="1600" b="1" dirty="0" smtClean="0"/>
              <a:t> при циркулярном ожоге пламенем нижних конечностей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857232"/>
            <a:ext cx="621510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Тромбоз </a:t>
            </a:r>
            <a:r>
              <a:rPr lang="ru-RU" b="1" dirty="0" err="1" smtClean="0"/>
              <a:t>подкрыльцовой</a:t>
            </a:r>
            <a:r>
              <a:rPr lang="ru-RU" b="1" dirty="0" smtClean="0"/>
              <a:t> артерии при высоковольтном </a:t>
            </a:r>
            <a:r>
              <a:rPr lang="ru-RU" b="1" dirty="0" err="1" smtClean="0"/>
              <a:t>электроожоге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62865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9886" t="6475" r="-245" b="43885"/>
          <a:stretch>
            <a:fillRect/>
          </a:stretch>
        </p:blipFill>
        <p:spPr bwMode="auto">
          <a:xfrm>
            <a:off x="1000100" y="1214422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036" t="54676" r="53243" b="6360"/>
          <a:stretch>
            <a:fillRect/>
          </a:stretch>
        </p:blipFill>
        <p:spPr bwMode="auto">
          <a:xfrm>
            <a:off x="1071538" y="642918"/>
            <a:ext cx="721523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85992"/>
            <a:ext cx="72866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607223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607223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78661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</Words>
  <Application>Microsoft Office PowerPoint</Application>
  <PresentationFormat>Экран (4:3)</PresentationFormat>
  <Paragraphs>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Arial</vt:lpstr>
      <vt:lpstr>Calibri</vt:lpstr>
      <vt:lpstr>Тема Office</vt:lpstr>
      <vt:lpstr>травмы</vt:lpstr>
      <vt:lpstr>Форма 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дб бд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Декомпрессивная некротомия при циркулярном ожоге пламенем нижних конечностей </vt:lpstr>
      <vt:lpstr>Тромбоз подкрыльцовой артерии при высоковольтном электроожоге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травмы</dc:title>
  <dc:creator>Asus</dc:creator>
  <cp:lastModifiedBy>RePack by Diakov</cp:lastModifiedBy>
  <cp:revision>8</cp:revision>
  <dcterms:created xsi:type="dcterms:W3CDTF">2015-01-10T02:22:43Z</dcterms:created>
  <dcterms:modified xsi:type="dcterms:W3CDTF">2022-10-12T05:22:46Z</dcterms:modified>
</cp:coreProperties>
</file>