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81" r:id="rId8"/>
    <p:sldId id="282" r:id="rId9"/>
    <p:sldId id="283" r:id="rId10"/>
    <p:sldId id="284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18CE-0E33-45EE-A4A1-995ED3430F7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B3D-2C8F-425F-936F-67D8A1CD6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2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18CE-0E33-45EE-A4A1-995ED3430F7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B3D-2C8F-425F-936F-67D8A1CD6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3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18CE-0E33-45EE-A4A1-995ED3430F7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B3D-2C8F-425F-936F-67D8A1CD6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6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18CE-0E33-45EE-A4A1-995ED3430F7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B3D-2C8F-425F-936F-67D8A1CD6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1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18CE-0E33-45EE-A4A1-995ED3430F7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B3D-2C8F-425F-936F-67D8A1CD6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18CE-0E33-45EE-A4A1-995ED3430F7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B3D-2C8F-425F-936F-67D8A1CD6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8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18CE-0E33-45EE-A4A1-995ED3430F7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B3D-2C8F-425F-936F-67D8A1CD6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4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18CE-0E33-45EE-A4A1-995ED3430F7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B3D-2C8F-425F-936F-67D8A1CD6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27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18CE-0E33-45EE-A4A1-995ED3430F7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B3D-2C8F-425F-936F-67D8A1CD6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8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18CE-0E33-45EE-A4A1-995ED3430F7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B3D-2C8F-425F-936F-67D8A1CD6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3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18CE-0E33-45EE-A4A1-995ED3430F7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B3D-2C8F-425F-936F-67D8A1CD6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4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918CE-0E33-45EE-A4A1-995ED3430F79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DB3D-2C8F-425F-936F-67D8A1CD6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5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Пред раки кожи опухолевой природы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Преподаватель Беспалова Л.Г</a:t>
            </a:r>
          </a:p>
          <a:p>
            <a:r>
              <a:rPr lang="ru-RU" smtClean="0"/>
              <a:t>Саянск 2021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3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okozhe.ru/wp-content/uploads/2017/03/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94" y="1825625"/>
            <a:ext cx="63856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9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Предраки</a:t>
            </a:r>
            <a:r>
              <a:rPr lang="ru-RU" dirty="0" smtClean="0"/>
              <a:t> неопухолевой природы (вирусной природы) </a:t>
            </a:r>
            <a:r>
              <a:rPr lang="ru-RU" dirty="0" err="1" smtClean="0"/>
              <a:t>верруциформная</a:t>
            </a:r>
            <a:r>
              <a:rPr lang="ru-RU" dirty="0" smtClean="0"/>
              <a:t> </a:t>
            </a:r>
            <a:r>
              <a:rPr lang="ru-RU" dirty="0" err="1" smtClean="0"/>
              <a:t>эпидермодисплазия</a:t>
            </a:r>
            <a:endParaRPr lang="ru-RU" dirty="0"/>
          </a:p>
        </p:txBody>
      </p:sp>
      <p:pic>
        <p:nvPicPr>
          <p:cNvPr id="5122" name="Picture 2" descr="http://www.atlas-dermato.org/images1/EDV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21" y="1825625"/>
            <a:ext cx="421535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3.bp.blogspot.com/-VjzGHjOrrmU/V7zfesEdOuI/AAAAAAAKRe4/gmKGQmW3bqgbTkHzlPhfkhmdMB82XVxDQCLcB/s1600/1a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89" y="1825625"/>
            <a:ext cx="65372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atlas-dermato.org/images1/EDV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94" y="1825625"/>
            <a:ext cx="53146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25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ermatologinfo.ru/wp-content/uploads/2017/12/wx1080-1024x6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89" y="1825625"/>
            <a:ext cx="65238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2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userscontent2.emaze.com/images/950ce61a-04bc-4ea0-b68b-e5ce292703db/b4ec5a0fbe50ffabbc36af92ce320e0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68" y="2127947"/>
            <a:ext cx="5131064" cy="374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13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Гиганская</a:t>
            </a:r>
            <a:r>
              <a:rPr lang="ru-RU" dirty="0" smtClean="0"/>
              <a:t> кондилома</a:t>
            </a:r>
            <a:endParaRPr lang="ru-RU" dirty="0"/>
          </a:p>
        </p:txBody>
      </p:sp>
      <p:pic>
        <p:nvPicPr>
          <p:cNvPr id="10242" name="Picture 2" descr="http://eurodon61.ru/images/uLFhLraetx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48" y="1825625"/>
            <a:ext cx="65449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723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panafrican-med-journal.com/content/article/22/205/full/fig/fig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861" y="1825625"/>
            <a:ext cx="72082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1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 раки обусловленные врожденной или приобретенной повышенной чувствительностью к УФО (пигментная ксеродерма)</a:t>
            </a:r>
            <a:endParaRPr lang="ru-RU" dirty="0"/>
          </a:p>
        </p:txBody>
      </p:sp>
      <p:pic>
        <p:nvPicPr>
          <p:cNvPr id="12290" name="Picture 2" descr="http://fb.ru/misc/i/gallery/12733/11417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929606"/>
            <a:ext cx="66675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9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www.huidziekten.nl/afbeeldingen/xeroderma-pigmentosum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03" y="1701646"/>
            <a:ext cx="6114197" cy="458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5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Старческая </a:t>
            </a:r>
            <a:r>
              <a:rPr lang="ru-RU" dirty="0" err="1" smtClean="0"/>
              <a:t>кератома</a:t>
            </a:r>
            <a:endParaRPr lang="ru-RU" dirty="0"/>
          </a:p>
        </p:txBody>
      </p:sp>
      <p:pic>
        <p:nvPicPr>
          <p:cNvPr id="1026" name="Picture 2" descr="https://www.treatment-online.com.ua/images/13_Skin_and_subcutaneous_tissue/13_5_Skin_and_subcutaneous_tissue/13_16_kerato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44" y="1867694"/>
            <a:ext cx="455371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937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i2.alfi.lt/30183/30/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851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Солнечный кератоз</a:t>
            </a:r>
            <a:endParaRPr lang="ru-RU" dirty="0"/>
          </a:p>
        </p:txBody>
      </p:sp>
      <p:pic>
        <p:nvPicPr>
          <p:cNvPr id="15362" name="Picture 2" descr="https://chebo.pro/wp-content/auploads/367505/fullsiz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37" y="1825625"/>
            <a:ext cx="65181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151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dermline.ru/foto/a/2/aktinicheskii_keratoz_face-37-a-f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56" y="1825625"/>
            <a:ext cx="66400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87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Поздние </a:t>
            </a:r>
            <a:r>
              <a:rPr lang="ru-RU" dirty="0" err="1" smtClean="0"/>
              <a:t>радиауионные</a:t>
            </a:r>
            <a:r>
              <a:rPr lang="ru-RU" dirty="0" smtClean="0"/>
              <a:t>(</a:t>
            </a:r>
            <a:r>
              <a:rPr lang="ru-RU" dirty="0" err="1" smtClean="0"/>
              <a:t>ренгеновские</a:t>
            </a:r>
            <a:r>
              <a:rPr lang="ru-RU" dirty="0" smtClean="0"/>
              <a:t>) дерматозы</a:t>
            </a:r>
            <a:endParaRPr lang="ru-RU" dirty="0"/>
          </a:p>
        </p:txBody>
      </p:sp>
      <p:pic>
        <p:nvPicPr>
          <p:cNvPr id="17410" name="Picture 2" descr="Ð Ð°Ð´Ð¸Ð°ÑÐ¸Ð¾Ð½Ð½ÑÐ¹ Ð´ÐµÑÐ¼Ð°ÑÐ¸Ñ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643981"/>
            <a:ext cx="42862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43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Ð ÐµÐ½ÑÐ³ÐµÐ½Ð¾Ð²ÑÐºÐ¸Ð¹ Ð´ÐµÑÐ¼Ð°ÑÐ¸Ñ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124869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324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Болезнь </a:t>
            </a:r>
            <a:r>
              <a:rPr lang="ru-RU" dirty="0" err="1" smtClean="0"/>
              <a:t>Боуэна</a:t>
            </a:r>
            <a:endParaRPr lang="ru-RU" dirty="0"/>
          </a:p>
        </p:txBody>
      </p:sp>
      <p:pic>
        <p:nvPicPr>
          <p:cNvPr id="1026" name="Picture 2" descr="ÐÐ¾Ð»ÐµÐ·Ð½Ñ ÐÐ¾ÑÑÐ½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129631"/>
            <a:ext cx="5715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929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±Ð¾Ð»ÐµÐ·Ð½Ñ Ð±Ð¾ÑÑÐ½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92973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136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±Ð¾Ð»ÐµÐ·Ð½Ñ Ð±Ð¾ÑÑÐ½Ð° ÑÐ¾ÑÐ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01" y="2377437"/>
            <a:ext cx="5732064" cy="338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7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Эритроплазия</a:t>
            </a:r>
            <a:r>
              <a:rPr lang="ru-RU" dirty="0" smtClean="0"/>
              <a:t> </a:t>
            </a:r>
            <a:r>
              <a:rPr lang="ru-RU" dirty="0" err="1" smtClean="0"/>
              <a:t>Кейра</a:t>
            </a:r>
            <a:endParaRPr lang="ru-RU" dirty="0"/>
          </a:p>
        </p:txBody>
      </p:sp>
      <p:pic>
        <p:nvPicPr>
          <p:cNvPr id="4098" name="Picture 2" descr="Ð§ÑÐ¾ ÑÑÐ¾ Ð·Ð° Ð±Ð¾Ð»ÐµÐ·Ð½Ñ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53519"/>
            <a:ext cx="38100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48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udermis.ru/wp-content/uploads/2015/11/1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1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ermatologinfo.ru/wp-content/uploads/2018/08/36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50" y="1825625"/>
            <a:ext cx="65549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0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ermatolog.guru/images/68141/keratomy-i-ih-leche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3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nezdorov.com/contents/videos_screenshots/0/381/source/2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185" y="1825625"/>
            <a:ext cx="64916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4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Кожный рог</a:t>
            </a:r>
            <a:endParaRPr lang="ru-RU" dirty="0"/>
          </a:p>
        </p:txBody>
      </p:sp>
      <p:pic>
        <p:nvPicPr>
          <p:cNvPr id="1026" name="Picture 2" descr="https://ugc-01.cafemomstatic.com/gen/full/2015/08/28/16/63/t9/potlnwovwg236w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47" y="1825625"/>
            <a:ext cx="49465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9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tajny-nlo.ru/sites/default/files/mage101/news/chinese-man-hor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11" y="1825625"/>
            <a:ext cx="599177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5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t43.stblizko.ru/images/product/225/450/509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2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7lafa.com/disease/kojnii_ro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48" y="1825625"/>
            <a:ext cx="58387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07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49</Words>
  <Application>Microsoft Office PowerPoint</Application>
  <PresentationFormat>Широкоэкранный</PresentationFormat>
  <Paragraphs>12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Пред раки кожи опухолевой природы</vt:lpstr>
      <vt:lpstr>Старческая кератома</vt:lpstr>
      <vt:lpstr>Презентация PowerPoint</vt:lpstr>
      <vt:lpstr>Презентация PowerPoint</vt:lpstr>
      <vt:lpstr>Презентация PowerPoint</vt:lpstr>
      <vt:lpstr>Кожный рог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Предраки неопухолевой природы (вирусной природы) верруциформная эпидермодисплазия</vt:lpstr>
      <vt:lpstr>Презентация PowerPoint</vt:lpstr>
      <vt:lpstr>Презентация PowerPoint</vt:lpstr>
      <vt:lpstr>Презентация PowerPoint</vt:lpstr>
      <vt:lpstr>Презентация PowerPoint</vt:lpstr>
      <vt:lpstr>Гиганская кондилома</vt:lpstr>
      <vt:lpstr>Презентация PowerPoint</vt:lpstr>
      <vt:lpstr>Пред раки обусловленные врожденной или приобретенной повышенной чувствительностью к УФО (пигментная ксеродерма)</vt:lpstr>
      <vt:lpstr>Презентация PowerPoint</vt:lpstr>
      <vt:lpstr>Презентация PowerPoint</vt:lpstr>
      <vt:lpstr>Солнечный кератоз</vt:lpstr>
      <vt:lpstr>Презентация PowerPoint</vt:lpstr>
      <vt:lpstr>Поздние радиауионные(ренгеновские) дерматозы</vt:lpstr>
      <vt:lpstr>Презентация PowerPoint</vt:lpstr>
      <vt:lpstr>Болезнь Боуэна</vt:lpstr>
      <vt:lpstr>Презентация PowerPoint</vt:lpstr>
      <vt:lpstr>Презентация PowerPoint</vt:lpstr>
      <vt:lpstr>Эритроплазия Кейра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 раки кожи опухолевой природы</dc:title>
  <dc:creator>RePack by Diakov</dc:creator>
  <cp:lastModifiedBy>RePack by Diakov</cp:lastModifiedBy>
  <cp:revision>6</cp:revision>
  <dcterms:created xsi:type="dcterms:W3CDTF">2019-03-28T02:54:14Z</dcterms:created>
  <dcterms:modified xsi:type="dcterms:W3CDTF">2022-10-12T05:33:56Z</dcterms:modified>
</cp:coreProperties>
</file>