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Воспалительные заболевания ЧЛО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Беспалова </a:t>
            </a:r>
            <a:r>
              <a:rPr lang="ru-RU" dirty="0" smtClean="0"/>
              <a:t>Л.Г</a:t>
            </a:r>
          </a:p>
          <a:p>
            <a:r>
              <a:rPr lang="ru-RU" dirty="0" smtClean="0"/>
              <a:t>Саянск 2018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255825"/>
            <a:ext cx="4714908" cy="3536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611331"/>
            <a:ext cx="4929222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Одонтогенная</a:t>
            </a:r>
            <a:r>
              <a:rPr lang="ru-RU" dirty="0" smtClean="0"/>
              <a:t> флегмона</a:t>
            </a:r>
            <a:endParaRPr lang="ru-RU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2309404"/>
            <a:ext cx="4429156" cy="3321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1449736"/>
            <a:ext cx="3429024" cy="4633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2065245"/>
            <a:ext cx="4500593" cy="453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148806"/>
            <a:ext cx="19812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71912" y="3148806"/>
            <a:ext cx="14001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500" y="3148806"/>
            <a:ext cx="1143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сиалоденит</a:t>
            </a:r>
            <a:endParaRPr lang="ru-RU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0" y="3210719"/>
            <a:ext cx="28575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0" y="2791619"/>
            <a:ext cx="2857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3148806"/>
            <a:ext cx="16764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перикоронит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705658"/>
            <a:ext cx="4572031" cy="460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255826"/>
            <a:ext cx="485778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982233"/>
            <a:ext cx="5572164" cy="444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802469"/>
            <a:ext cx="4643470" cy="446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943952"/>
            <a:ext cx="5715039" cy="4264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Гнойный периостит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8033" t="8027" r="21311" b="19842"/>
          <a:stretch>
            <a:fillRect/>
          </a:stretch>
        </p:blipFill>
        <p:spPr bwMode="auto">
          <a:xfrm>
            <a:off x="1857356" y="1256899"/>
            <a:ext cx="5929354" cy="5288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2178323"/>
            <a:ext cx="4071966" cy="3841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</Words>
  <Application>Microsoft Office PowerPoint</Application>
  <PresentationFormat>Экран (4:3)</PresentationFormat>
  <Paragraphs>7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Arial</vt:lpstr>
      <vt:lpstr>Calibri</vt:lpstr>
      <vt:lpstr>Тема Office</vt:lpstr>
      <vt:lpstr>Воспалительные заболевания ЧЛО</vt:lpstr>
      <vt:lpstr>Презентация PowerPoint</vt:lpstr>
      <vt:lpstr>перикоронит</vt:lpstr>
      <vt:lpstr>Презентация PowerPoint</vt:lpstr>
      <vt:lpstr>Презентация PowerPoint</vt:lpstr>
      <vt:lpstr>Презентация PowerPoint</vt:lpstr>
      <vt:lpstr>Презентация PowerPoint</vt:lpstr>
      <vt:lpstr>Гнойный периостит</vt:lpstr>
      <vt:lpstr>Презентация PowerPoint</vt:lpstr>
      <vt:lpstr>Презентация PowerPoint</vt:lpstr>
      <vt:lpstr>Презентация PowerPoint</vt:lpstr>
      <vt:lpstr>Одонтогенная флегмона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сиалоденит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Воспалительные заболевания ЧЛО</dc:title>
  <dc:creator>Asus</dc:creator>
  <cp:lastModifiedBy>RePack by Diakov</cp:lastModifiedBy>
  <cp:revision>2</cp:revision>
  <dcterms:created xsi:type="dcterms:W3CDTF">2015-02-13T01:38:22Z</dcterms:created>
  <dcterms:modified xsi:type="dcterms:W3CDTF">2022-10-12T04:43:28Z</dcterms:modified>
</cp:coreProperties>
</file>