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57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81" r:id="rId25"/>
    <p:sldId id="282" r:id="rId26"/>
    <p:sldId id="26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63" r:id="rId36"/>
    <p:sldId id="291" r:id="rId37"/>
    <p:sldId id="292" r:id="rId38"/>
    <p:sldId id="293" r:id="rId39"/>
    <p:sldId id="295" r:id="rId40"/>
    <p:sldId id="296" r:id="rId41"/>
    <p:sldId id="297" r:id="rId42"/>
    <p:sldId id="294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299" r:id="rId87"/>
    <p:sldId id="336" r:id="rId88"/>
    <p:sldId id="298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0F08-30A1-4EAB-88CF-63E1E63F722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1E3A-A7FE-4B9C-8E03-CD58E44AE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0F08-30A1-4EAB-88CF-63E1E63F722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1E3A-A7FE-4B9C-8E03-CD58E44AE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0F08-30A1-4EAB-88CF-63E1E63F722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1E3A-A7FE-4B9C-8E03-CD58E44AE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0F08-30A1-4EAB-88CF-63E1E63F722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1E3A-A7FE-4B9C-8E03-CD58E44AE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0F08-30A1-4EAB-88CF-63E1E63F722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1E3A-A7FE-4B9C-8E03-CD58E44AE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0F08-30A1-4EAB-88CF-63E1E63F722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1E3A-A7FE-4B9C-8E03-CD58E44AE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0F08-30A1-4EAB-88CF-63E1E63F722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1E3A-A7FE-4B9C-8E03-CD58E44AE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0F08-30A1-4EAB-88CF-63E1E63F722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1E3A-A7FE-4B9C-8E03-CD58E44AE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0F08-30A1-4EAB-88CF-63E1E63F722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1E3A-A7FE-4B9C-8E03-CD58E44AE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0F08-30A1-4EAB-88CF-63E1E63F722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1E3A-A7FE-4B9C-8E03-CD58E44AE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0F08-30A1-4EAB-88CF-63E1E63F722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1E3A-A7FE-4B9C-8E03-CD58E44AE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50F08-30A1-4EAB-88CF-63E1E63F722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01E3A-A7FE-4B9C-8E03-CD58E44AE7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Острые гнойные хирургические инфекции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Преподаватель хирургии Беспалова Л.Г</a:t>
            </a:r>
          </a:p>
          <a:p>
            <a:r>
              <a:rPr lang="ru-RU" smtClean="0"/>
              <a:t>Саянск 2019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300990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952750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3028950"/>
            <a:ext cx="952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214422"/>
            <a:ext cx="7772400" cy="4554553"/>
          </a:xfrm>
        </p:spPr>
        <p:txBody>
          <a:bodyPr/>
          <a:lstStyle/>
          <a:p>
            <a:r>
              <a:rPr lang="ru-RU" dirty="0" smtClean="0"/>
              <a:t>Острые гнилостные хирургические инфекции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столбняк</a:t>
            </a:r>
            <a:endParaRPr lang="ru-RU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0" y="2714625"/>
            <a:ext cx="1333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952750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986088"/>
            <a:ext cx="14287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957513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895600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2905125"/>
            <a:ext cx="13430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976563"/>
            <a:ext cx="1428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28736"/>
            <a:ext cx="7772400" cy="4340239"/>
          </a:xfrm>
        </p:spPr>
        <p:txBody>
          <a:bodyPr/>
          <a:lstStyle/>
          <a:p>
            <a:r>
              <a:rPr lang="ru-RU" dirty="0" smtClean="0"/>
              <a:t>Сухая гангрена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3838" y="2714625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914650"/>
            <a:ext cx="1428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6213" y="2714625"/>
            <a:ext cx="1171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7150" y="2947988"/>
            <a:ext cx="1409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714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3028950"/>
            <a:ext cx="1428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5725" y="3081338"/>
            <a:ext cx="13525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928938"/>
            <a:ext cx="1219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895600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Гидраденит воспаление апокринных потовых желез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714625"/>
            <a:ext cx="1219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805113"/>
            <a:ext cx="14287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714625"/>
            <a:ext cx="1219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890838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071546"/>
            <a:ext cx="7772400" cy="4697429"/>
          </a:xfrm>
        </p:spPr>
        <p:txBody>
          <a:bodyPr>
            <a:normAutofit/>
          </a:bodyPr>
          <a:lstStyle/>
          <a:p>
            <a:r>
              <a:rPr lang="ru-RU" dirty="0" smtClean="0"/>
              <a:t>Абсцесс- Ограниченное скопление гноя в различных тканях и органах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Абсцесс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743200"/>
            <a:ext cx="1428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5725" y="2714625"/>
            <a:ext cx="1352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2714625"/>
            <a:ext cx="1000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71462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905125"/>
            <a:ext cx="1428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5725" y="2971800"/>
            <a:ext cx="1352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142984"/>
            <a:ext cx="7772400" cy="4625991"/>
          </a:xfrm>
        </p:spPr>
        <p:txBody>
          <a:bodyPr>
            <a:normAutofit/>
          </a:bodyPr>
          <a:lstStyle/>
          <a:p>
            <a:r>
              <a:rPr lang="ru-RU" dirty="0" smtClean="0"/>
              <a:t>Флегмона- Острое разлитое воспаление жировой клетчатки, не склонное к ограничению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3363" y="2714625"/>
            <a:ext cx="1057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1913" y="2995613"/>
            <a:ext cx="14001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890838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981325"/>
            <a:ext cx="14287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Фурункул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7150" y="3148806"/>
            <a:ext cx="1409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867025"/>
            <a:ext cx="14287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263" y="2924175"/>
            <a:ext cx="11334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25" y="2809875"/>
            <a:ext cx="1047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952750"/>
            <a:ext cx="1295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2952750"/>
            <a:ext cx="1285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Рожистое </a:t>
            </a:r>
            <a:r>
              <a:rPr lang="ru-RU" dirty="0" err="1" smtClean="0"/>
              <a:t>воспаление-прогрессирующее</a:t>
            </a:r>
            <a:r>
              <a:rPr lang="ru-RU" dirty="0" smtClean="0"/>
              <a:t> острое воспаление собственно кожи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876550"/>
            <a:ext cx="14287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890838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6700" y="2714625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752725"/>
            <a:ext cx="10096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714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752725"/>
            <a:ext cx="1428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643050"/>
            <a:ext cx="7772400" cy="4125925"/>
          </a:xfrm>
        </p:spPr>
        <p:txBody>
          <a:bodyPr>
            <a:normAutofit/>
          </a:bodyPr>
          <a:lstStyle/>
          <a:p>
            <a:r>
              <a:rPr lang="ru-RU" dirty="0" err="1" smtClean="0"/>
              <a:t>Эризипелойд-ползучее</a:t>
            </a:r>
            <a:r>
              <a:rPr lang="ru-RU" dirty="0" smtClean="0"/>
              <a:t> инфекционное </a:t>
            </a:r>
            <a:r>
              <a:rPr lang="ru-RU" dirty="0" err="1" smtClean="0"/>
              <a:t>заболевание,воспаление</a:t>
            </a:r>
            <a:r>
              <a:rPr lang="ru-RU" dirty="0" smtClean="0"/>
              <a:t> всех слоев кожи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890838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967038"/>
            <a:ext cx="1295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957513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4775" y="2786063"/>
            <a:ext cx="13144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лимфангит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3048000"/>
            <a:ext cx="1428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4775" y="2928938"/>
            <a:ext cx="13144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5725" y="3086100"/>
            <a:ext cx="1352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6713" y="2752725"/>
            <a:ext cx="790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890838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7163" y="2943225"/>
            <a:ext cx="12096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Лимфаденит-воспаление лимфатических узлов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714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881313"/>
            <a:ext cx="1428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976563"/>
            <a:ext cx="1428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714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28670"/>
            <a:ext cx="7772400" cy="4840305"/>
          </a:xfrm>
        </p:spPr>
        <p:txBody>
          <a:bodyPr>
            <a:normAutofit/>
          </a:bodyPr>
          <a:lstStyle/>
          <a:p>
            <a:r>
              <a:rPr lang="ru-RU" dirty="0" smtClean="0"/>
              <a:t>Мастит-воспаление паренхимы и интерстициальной ткани молочной железы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871788"/>
            <a:ext cx="14287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895600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752725"/>
            <a:ext cx="1428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714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933700"/>
            <a:ext cx="1428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714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2738438"/>
            <a:ext cx="9525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976563"/>
            <a:ext cx="1428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7163" y="2714625"/>
            <a:ext cx="1209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5725" y="2976563"/>
            <a:ext cx="13525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643050"/>
            <a:ext cx="7772400" cy="4125925"/>
          </a:xfrm>
        </p:spPr>
        <p:txBody>
          <a:bodyPr/>
          <a:lstStyle/>
          <a:p>
            <a:r>
              <a:rPr lang="ru-RU" dirty="0" smtClean="0"/>
              <a:t>Остеомиелит костей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881313"/>
            <a:ext cx="1428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Карбункул- острое гнойное воспаление нескольких волосяных мешочков и сальных желез</a:t>
            </a:r>
            <a:endParaRPr lang="ru-RU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843213"/>
            <a:ext cx="1428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2714625"/>
            <a:ext cx="971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300990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Панариций </a:t>
            </a:r>
            <a:r>
              <a:rPr lang="ru-RU" dirty="0" err="1" smtClean="0"/>
              <a:t>подногтевой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388" y="2714625"/>
            <a:ext cx="141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Панариций околоногтевой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21" b="22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паранохии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952750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Сухожильный панариций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4581" b="2458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2805113"/>
            <a:ext cx="8572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4325" y="2786063"/>
            <a:ext cx="8953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943225"/>
            <a:ext cx="14287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857500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025" y="2890838"/>
            <a:ext cx="11239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Флегмона кисти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3838" y="3000375"/>
            <a:ext cx="1076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25" y="2805113"/>
            <a:ext cx="10477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Суставной </a:t>
            </a:r>
            <a:r>
              <a:rPr lang="ru-RU" dirty="0" err="1" smtClean="0"/>
              <a:t>панарийий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995" b="699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886075"/>
            <a:ext cx="1428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819400"/>
            <a:ext cx="14287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857500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762250"/>
            <a:ext cx="14287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2871788"/>
            <a:ext cx="5715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800350"/>
            <a:ext cx="14287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флегмона  треугольника Пирогова (у образная)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022" b="802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386" b="73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2313" y="1285860"/>
            <a:ext cx="7772400" cy="4483115"/>
          </a:xfrm>
        </p:spPr>
        <p:txBody>
          <a:bodyPr/>
          <a:lstStyle/>
          <a:p>
            <a:r>
              <a:rPr lang="ru-RU" dirty="0" smtClean="0"/>
              <a:t>Пандактилит- гнойное воспаление всех тканей пальца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3005138"/>
            <a:ext cx="14287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2871788"/>
            <a:ext cx="5715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649242"/>
            <a:ext cx="4659029" cy="313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952750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103</Words>
  <Application>Microsoft Office PowerPoint</Application>
  <PresentationFormat>Экран (4:3)</PresentationFormat>
  <Paragraphs>26</Paragraphs>
  <Slides>118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118</vt:i4>
      </vt:variant>
    </vt:vector>
  </HeadingPairs>
  <TitlesOfParts>
    <vt:vector size="121" baseType="lpstr">
      <vt:lpstr>Arial</vt:lpstr>
      <vt:lpstr>Calibri</vt:lpstr>
      <vt:lpstr>Тема Office</vt:lpstr>
      <vt:lpstr>Острые гнойные хирургические инфекции</vt:lpstr>
      <vt:lpstr>Презентация PowerPoint</vt:lpstr>
      <vt:lpstr>Фурункул </vt:lpstr>
      <vt:lpstr>Презентация PowerPoint</vt:lpstr>
      <vt:lpstr>Презентация PowerPoint</vt:lpstr>
      <vt:lpstr>Презентация PowerPoint</vt:lpstr>
      <vt:lpstr>Карбункул- острое гнойное воспаление нескольких волосяных мешочков и сальных желез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Гидраденит воспаление апокринных потовых желез</vt:lpstr>
      <vt:lpstr>Презентация PowerPoint</vt:lpstr>
      <vt:lpstr>Презентация PowerPoint</vt:lpstr>
      <vt:lpstr>Презентация PowerPoint</vt:lpstr>
      <vt:lpstr>Презентация PowerPoint</vt:lpstr>
      <vt:lpstr>Абсцесс- Ограниченное скопление гноя в различных тканях и органах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Флегмона- Острое разлитое воспаление жировой клетчатки, не склонное к ограничению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Рожистое воспаление-прогрессирующее острое воспаление собственно кожи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Эризипелойд-ползучее инфекционное заболевание,воспаление всех слоев кожи</vt:lpstr>
      <vt:lpstr>Презентация PowerPoint</vt:lpstr>
      <vt:lpstr>Презентация PowerPoint</vt:lpstr>
      <vt:lpstr>Презентация PowerPoint</vt:lpstr>
      <vt:lpstr>Презентация PowerPoint</vt:lpstr>
      <vt:lpstr>лимфангит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Лимфаденит-воспаление лимфатических узлов</vt:lpstr>
      <vt:lpstr>Презентация PowerPoint</vt:lpstr>
      <vt:lpstr>Презентация PowerPoint</vt:lpstr>
      <vt:lpstr>Презентация PowerPoint</vt:lpstr>
      <vt:lpstr>Презентация PowerPoint</vt:lpstr>
      <vt:lpstr>Мастит-воспаление паренхимы и интерстициальной ткани молочной железы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Остеомиелит костей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Панариций подногтевой</vt:lpstr>
      <vt:lpstr>Панариций околоногтевой</vt:lpstr>
      <vt:lpstr>паранохии</vt:lpstr>
      <vt:lpstr>Презентация PowerPoint</vt:lpstr>
      <vt:lpstr>Сухожильный панариций</vt:lpstr>
      <vt:lpstr>Презентация PowerPoint</vt:lpstr>
      <vt:lpstr>Презентация PowerPoint</vt:lpstr>
      <vt:lpstr>Презентация PowerPoint</vt:lpstr>
      <vt:lpstr>Презентация PowerPoint</vt:lpstr>
      <vt:lpstr>Флегмона кисти</vt:lpstr>
      <vt:lpstr>Презентация PowerPoint</vt:lpstr>
      <vt:lpstr>Презентация PowerPoint</vt:lpstr>
      <vt:lpstr>Суставной панарийий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флегмона  треугольника Пирогова (у образная)</vt:lpstr>
      <vt:lpstr>Презентация PowerPoint</vt:lpstr>
      <vt:lpstr>Пандактилит- гнойное воспаление всех тканей пальца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Острые гнилостные хирургические инфекции</vt:lpstr>
      <vt:lpstr>столбняк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Сухая гангрена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Острые гнойные хирургические инфекции</dc:title>
  <dc:creator>Калина</dc:creator>
  <cp:lastModifiedBy>RePack by Diakov</cp:lastModifiedBy>
  <cp:revision>21</cp:revision>
  <dcterms:created xsi:type="dcterms:W3CDTF">2011-10-30T02:30:40Z</dcterms:created>
  <dcterms:modified xsi:type="dcterms:W3CDTF">2022-10-12T05:01:43Z</dcterms:modified>
</cp:coreProperties>
</file>