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6" r:id="rId11"/>
    <p:sldId id="268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11ACF9-A523-478A-80F3-D474220E7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3B944BF-4AF1-4A86-8EFA-CA89630C3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827169-0AD3-455F-9878-56A97EA0C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3560-62F6-4193-9D66-52D64D530755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BC0185D-65DB-434E-94C2-EAA9F382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467D47-B70C-43A4-AAA8-D2E3A9CB2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F6FE-B7FC-4F9C-BA02-4CEB89E2F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8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63352C-5811-42A3-AFEE-FB77E716B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4D84C36-527B-49D8-B995-88B7C1140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77C3E3-C386-4BA2-8F8F-82ADD50E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3560-62F6-4193-9D66-52D64D530755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AF8A05-4CBA-4C59-8A73-552F99DAD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AB3B3FE-463B-4E36-921E-64BBFDFA5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F6FE-B7FC-4F9C-BA02-4CEB89E2F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507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5F4D1CD-0779-4FEB-AAD9-0617F62A55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BB41E4C-A302-4E7B-9F78-93E18144A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8B94CD3-95A6-484A-9DD1-84FD3CEFD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3560-62F6-4193-9D66-52D64D530755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F95AED-6609-4F03-9289-E580273CA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0260858-A1A5-4AD8-8CC3-B0FD7A1E4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F6FE-B7FC-4F9C-BA02-4CEB89E2F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47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61B12C-83CF-466E-8382-3CBC339A5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F7D225-D2D6-4FAB-887A-E5D8EE6F8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ACBF515-38A7-44D5-B336-379C04D3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3560-62F6-4193-9D66-52D64D530755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CA9347B-1E89-4176-A595-EC46C40B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C7295A-7193-4FEF-A2B5-C5099A625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F6FE-B7FC-4F9C-BA02-4CEB89E2F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2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FDB486-0E19-4299-8625-B1B67A919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8355D6D-28BC-4776-884E-189D42A75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E85AFB0-12A8-49A5-A537-FC8A5241C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3560-62F6-4193-9D66-52D64D530755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D94D28D-3EA1-4E98-AA8C-46CBD9085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A8A040-0B56-48AC-ACC1-01EAEB543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F6FE-B7FC-4F9C-BA02-4CEB89E2F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11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6CE065-4215-4DB4-ACBD-B5D769A6F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6F8972-C0F5-4A9B-85CF-5E739C3BA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A86221F-AB0B-4FDC-8327-5514EC85E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7CE03E2-D834-4DFA-99F7-A22A2BB6E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3560-62F6-4193-9D66-52D64D530755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6C764C5-CABB-4A7F-A535-3A7F1DB2B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5235018-A190-44E8-92AF-4F5057AD7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F6FE-B7FC-4F9C-BA02-4CEB89E2F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55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3BF248-7F4A-4F99-BB71-C0852A957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15BD5EC-271F-47ED-98BB-7F5CFDBC0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4107D19-D233-485D-9F43-DC75CB686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AB9324A-B45C-4F85-8339-8993B62D0D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500A666-D139-471A-BE55-32B6A45A3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8A489A6-33DF-4733-87FF-5BF3E6BAC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3560-62F6-4193-9D66-52D64D530755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6F7507E-6725-44CF-89FC-7640882A3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791DE30-AD65-4155-A6D7-BDA186659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F6FE-B7FC-4F9C-BA02-4CEB89E2F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597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B2C58B-4934-4F4F-A0F2-24CDA87E6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BDC5E7F-9021-4B21-851A-E7209CE11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3560-62F6-4193-9D66-52D64D530755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80F418E-80E2-482A-96D2-CD8A1603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97D712F-1B49-4B09-8B60-D09976B9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F6FE-B7FC-4F9C-BA02-4CEB89E2F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53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025E845-D69A-4230-8243-F1A8E45A8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3560-62F6-4193-9D66-52D64D530755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1447140-06FA-4AAA-B3F6-868166BD9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06DFA43-1277-41E4-908B-624FA4F97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F6FE-B7FC-4F9C-BA02-4CEB89E2F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08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0FD80A-2057-4F53-A709-25DC8BA5F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30B1F3-B895-4AAE-8F79-114FD95A9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B2FBEEE-289E-4F3B-A137-D5AACC2A6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60075B9-C036-4AD1-83BE-CD6E7F981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3560-62F6-4193-9D66-52D64D530755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AF86414-BBD8-43ED-A57B-0DDC67129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4824296-DECC-47EA-B861-F13482F47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F6FE-B7FC-4F9C-BA02-4CEB89E2F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039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1602A2-2A91-402A-9F59-38D3B158B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3215CB5-EC83-45C5-B1C1-BD57B8681E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C1FE2A7-9DC5-4C59-ABC0-DE4996A70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ECFDCC0-DB18-4639-A306-A46E72AAD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3560-62F6-4193-9D66-52D64D530755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BE62942-190B-4932-A90D-9B2AA914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CE09E15-0F9A-4152-B6F0-3F1B12C37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F6FE-B7FC-4F9C-BA02-4CEB89E2F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50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960E85-CC4D-4175-B130-73AE430C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25266FA-85ED-4D7A-8592-A6F292F66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0E0F168-4A0B-4A1A-8CB8-112053DE12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E3560-62F6-4193-9D66-52D64D530755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08D2BAA-4706-4D0E-9379-314A15AA3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18E5F6B-BA7B-45EF-9690-F7AE6980C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2F6FE-B7FC-4F9C-BA02-4CEB89E2F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57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A663D3-B2F9-453E-B603-EA98485999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Конъюнктивиты у детей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9BDE83C-FEB0-4B4F-A1EF-5B3EF7184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453" y="4235140"/>
            <a:ext cx="4971496" cy="2387601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Беспалова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Л.Г</a:t>
            </a:r>
          </a:p>
          <a:p>
            <a:pPr algn="r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Саянск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68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E13DDC-62F1-4830-91D4-0611493E5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Аллергический конъюнктивит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CEFFB07-9B94-4935-A6C8-EF4DCA0B7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29" y="1690688"/>
            <a:ext cx="7907742" cy="4586490"/>
          </a:xfrm>
        </p:spPr>
      </p:pic>
    </p:spTree>
    <p:extLst>
      <p:ext uri="{BB962C8B-B14F-4D97-AF65-F5344CB8AC3E}">
        <p14:creationId xmlns:p14="http://schemas.microsoft.com/office/powerpoint/2010/main" val="3619093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3E5DE8-7BDC-43FF-85FB-2ED3724E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B7E235A-8E4A-42D5-97D6-DAF832B0E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44"/>
            <a:ext cx="12192000" cy="6982712"/>
          </a:xfrm>
        </p:spPr>
      </p:pic>
    </p:spTree>
    <p:extLst>
      <p:ext uri="{BB962C8B-B14F-4D97-AF65-F5344CB8AC3E}">
        <p14:creationId xmlns:p14="http://schemas.microsoft.com/office/powerpoint/2010/main" val="2563002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E0C97A-8AA6-4E3E-B9A9-3C7EC9EB8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9992" y="365125"/>
            <a:ext cx="4313808" cy="1943069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5AE51F20-C1FD-4E50-B782-4BDDE7B4B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9308" y="378057"/>
            <a:ext cx="5575176" cy="5649496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Зуд, слезотечение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Покраснение и отек конъюнктивы и век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страдают оба глаза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Лечение: 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контакта с аллергенами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Противоаллергические капли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тяжелом течении: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стероиды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Антигистаминные внутрь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Асит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подъязычное и п/к введение малых доз аллергена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84BFB37-8667-4AFF-BD27-9859A4692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09" y="390989"/>
            <a:ext cx="5704873" cy="563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99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8B3D23-DB62-452A-838B-AE8A4032F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1643EBF-5E98-4973-BB03-45A68D2CC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2726" y="659256"/>
            <a:ext cx="8886547" cy="583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0138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02B489-D155-4DED-B56F-105340A43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Бактериальные конъюнктивит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CEC84D8-05B7-4818-ABB5-1737E7D95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11" y="1429306"/>
            <a:ext cx="8176334" cy="5148358"/>
          </a:xfrm>
        </p:spPr>
      </p:pic>
    </p:spTree>
    <p:extLst>
      <p:ext uri="{BB962C8B-B14F-4D97-AF65-F5344CB8AC3E}">
        <p14:creationId xmlns:p14="http://schemas.microsoft.com/office/powerpoint/2010/main" val="1960667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63402A-7EC4-4620-B78E-872D51F10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гонорейный конъюнктивит, или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гонобленнорея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новорожденных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995024C-854F-4685-859E-A7813BA8D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" t="6529" r="57906" b="22602"/>
          <a:stretch/>
        </p:blipFill>
        <p:spPr>
          <a:xfrm>
            <a:off x="1127465" y="1568556"/>
            <a:ext cx="4021584" cy="487713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971EE31-9918-4811-90F1-10D1BFFDA6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6" t="16311" r="2039" b="32427"/>
          <a:stretch/>
        </p:blipFill>
        <p:spPr>
          <a:xfrm>
            <a:off x="5968753" y="1568557"/>
            <a:ext cx="5465686" cy="48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98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907BA3-FCB3-4C90-B1CB-9B4CE40F0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хламидийный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053A2BD-13BE-4C81-B9F8-E2E7F423B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2" r="45492"/>
          <a:stretch/>
        </p:blipFill>
        <p:spPr>
          <a:xfrm>
            <a:off x="838201" y="1690687"/>
            <a:ext cx="5464946" cy="463021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F8997E0-AFBF-488D-8639-093AA76F7F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2" t="8435"/>
          <a:stretch/>
        </p:blipFill>
        <p:spPr>
          <a:xfrm>
            <a:off x="6684885" y="1690687"/>
            <a:ext cx="4668914" cy="463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8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E7F498-4A13-4548-B1BB-65F22C579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дифтерийный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48C2E7F-CA67-4BD1-BB3A-DA72EC886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4" r="50000" b="25255"/>
          <a:stretch/>
        </p:blipFill>
        <p:spPr>
          <a:xfrm>
            <a:off x="965603" y="1491449"/>
            <a:ext cx="5479585" cy="487383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4B75262-EED0-4268-9B10-4450F0C982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8" t="27903" r="87" b="25495"/>
          <a:stretch/>
        </p:blipFill>
        <p:spPr>
          <a:xfrm>
            <a:off x="6853561" y="1491449"/>
            <a:ext cx="4740676" cy="487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82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1EA5D2-2786-4D87-8183-06E06E6F9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86C6230-7228-4AFA-9A92-894BD7B7C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7" y="186432"/>
            <a:ext cx="10333608" cy="6671568"/>
          </a:xfrm>
        </p:spPr>
      </p:pic>
    </p:spTree>
    <p:extLst>
      <p:ext uri="{BB962C8B-B14F-4D97-AF65-F5344CB8AC3E}">
        <p14:creationId xmlns:p14="http://schemas.microsoft.com/office/powerpoint/2010/main" val="1894465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EADE12-3905-4A00-9FC6-A832B42B1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герпетический конъюнктивит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C9CF0429-6F88-4AD1-A8AB-2BF8D2243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5903" y="1872625"/>
            <a:ext cx="6880194" cy="478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7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92CE76-2E17-44C7-85DA-573210BB1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«Кроличий Глаз»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63EBACD5-A332-4CBF-9FFC-8E76D769A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9056" y="1690688"/>
            <a:ext cx="8353887" cy="497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518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74</Words>
  <Application>Microsoft Office PowerPoint</Application>
  <PresentationFormat>Широкоэкранный</PresentationFormat>
  <Paragraphs>23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Тема Office</vt:lpstr>
      <vt:lpstr>Конъюнктивиты у детей</vt:lpstr>
      <vt:lpstr> </vt:lpstr>
      <vt:lpstr>Бактериальные конъюнктивит</vt:lpstr>
      <vt:lpstr>а) гонорейный конъюнктивит, или гонобленнорея новорожденных</vt:lpstr>
      <vt:lpstr>б) хламидийный</vt:lpstr>
      <vt:lpstr>в) дифтерийный</vt:lpstr>
      <vt:lpstr> </vt:lpstr>
      <vt:lpstr>- герпетический конъюнктивит</vt:lpstr>
      <vt:lpstr>«Кроличий Глаз»</vt:lpstr>
      <vt:lpstr>Аллергический конъюнктивит</vt:lpstr>
      <vt:lpstr>Презентация PowerPoint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Конъюнктивиты у детей</dc:title>
  <dc:creator>Пользователь</dc:creator>
  <cp:lastModifiedBy>RePack by Diakov</cp:lastModifiedBy>
  <cp:revision>7</cp:revision>
  <dcterms:created xsi:type="dcterms:W3CDTF">2022-09-16T02:43:13Z</dcterms:created>
  <dcterms:modified xsi:type="dcterms:W3CDTF">2022-10-12T05:40:42Z</dcterms:modified>
</cp:coreProperties>
</file>