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45" autoAdjust="0"/>
  </p:normalViewPr>
  <p:slideViewPr>
    <p:cSldViewPr>
      <p:cViewPr varScale="1">
        <p:scale>
          <a:sx n="62" d="100"/>
          <a:sy n="62" d="100"/>
        </p:scale>
        <p:origin x="16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BCAD7-2409-43F9-B17C-D7EEAD6234B5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79B96-19B7-4924-9B71-D53D37071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22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79B96-19B7-4924-9B71-D53D3707186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1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C0B1-F167-46F3-A1FD-81EADC48001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9CD-D875-42E0-AD15-C2F0097D9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C0B1-F167-46F3-A1FD-81EADC48001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9CD-D875-42E0-AD15-C2F0097D9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C0B1-F167-46F3-A1FD-81EADC48001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9CD-D875-42E0-AD15-C2F0097D9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C0B1-F167-46F3-A1FD-81EADC48001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9CD-D875-42E0-AD15-C2F0097D9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C0B1-F167-46F3-A1FD-81EADC48001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9CD-D875-42E0-AD15-C2F0097D9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C0B1-F167-46F3-A1FD-81EADC48001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9CD-D875-42E0-AD15-C2F0097D9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C0B1-F167-46F3-A1FD-81EADC48001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9CD-D875-42E0-AD15-C2F0097D9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C0B1-F167-46F3-A1FD-81EADC48001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9CD-D875-42E0-AD15-C2F0097D9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C0B1-F167-46F3-A1FD-81EADC48001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9CD-D875-42E0-AD15-C2F0097D9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C0B1-F167-46F3-A1FD-81EADC48001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9CD-D875-42E0-AD15-C2F0097D9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C0B1-F167-46F3-A1FD-81EADC48001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39CD-D875-42E0-AD15-C2F0097D9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4C0B1-F167-46F3-A1FD-81EADC480013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539CD-D875-42E0-AD15-C2F0097D95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Анаэробная хирургическая </a:t>
            </a:r>
            <a:r>
              <a:rPr lang="ru-RU" dirty="0" smtClean="0"/>
              <a:t>инфекция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преподаватель  Беспалова Л.Г</a:t>
            </a:r>
          </a:p>
          <a:p>
            <a:r>
              <a:rPr lang="ru-RU" dirty="0" smtClean="0"/>
              <a:t>Саянск 2019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Гангрена сухая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633391"/>
            <a:ext cx="8820472" cy="848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1286206"/>
            <a:ext cx="8424936" cy="856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3242"/>
            <a:ext cx="9387222" cy="71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564287"/>
            <a:ext cx="7992888" cy="776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8106"/>
            <a:ext cx="8950851" cy="668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Влажная </a:t>
            </a:r>
            <a:r>
              <a:rPr lang="ru-RU" dirty="0" err="1" smtClean="0"/>
              <a:t>гвангрена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-612577" y="-1190874"/>
            <a:ext cx="10731831" cy="804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2732"/>
            <a:ext cx="7920880" cy="59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44926"/>
            <a:ext cx="6840760" cy="754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473056"/>
            <a:ext cx="5904656" cy="840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Эпистотонус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-7068"/>
            <a:ext cx="9700338" cy="595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Газовая гангрена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392909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5882" y="1785926"/>
            <a:ext cx="541950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655078"/>
            <a:ext cx="3500462" cy="484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828789"/>
            <a:ext cx="4232702" cy="338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99260"/>
            <a:ext cx="4432788" cy="348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863" y="1200150"/>
            <a:ext cx="37242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769652"/>
            <a:ext cx="5620935" cy="523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28688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6357982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5312"/>
            <a:ext cx="7748494" cy="511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900" y="57150"/>
            <a:ext cx="406243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Некротизирующий</a:t>
            </a:r>
            <a:r>
              <a:rPr lang="ru-RU" dirty="0" smtClean="0"/>
              <a:t> </a:t>
            </a:r>
            <a:r>
              <a:rPr lang="ru-RU" dirty="0" err="1" smtClean="0"/>
              <a:t>фасцилит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kingmed.info/media/photos/big/1/46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44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oktorvilechit.ru/wp-content/uploads/2019/01/gangrena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0"/>
            <a:ext cx="57531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41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8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671513"/>
            <a:ext cx="71437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794224"/>
            <a:ext cx="8632731" cy="408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984942"/>
            <a:ext cx="7704856" cy="1041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Сардоническая улыбка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32" b="1932"/>
          <a:stretch>
            <a:fillRect/>
          </a:stretch>
        </p:blipFill>
        <p:spPr bwMode="auto">
          <a:xfrm>
            <a:off x="251519" y="-542802"/>
            <a:ext cx="9616215" cy="72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9433"/>
            <a:ext cx="9937608" cy="725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40" t="12071"/>
          <a:stretch/>
        </p:blipFill>
        <p:spPr bwMode="auto">
          <a:xfrm>
            <a:off x="179512" y="404664"/>
            <a:ext cx="8496944" cy="697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</Words>
  <Application>Microsoft Office PowerPoint</Application>
  <PresentationFormat>Экран (4:3)</PresentationFormat>
  <Paragraphs>10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Calibri</vt:lpstr>
      <vt:lpstr>Тема Office</vt:lpstr>
      <vt:lpstr>Анаэробная хирургическая инфекция</vt:lpstr>
      <vt:lpstr>Эпистотонус</vt:lpstr>
      <vt:lpstr>Презентация PowerPoint</vt:lpstr>
      <vt:lpstr>Презентация PowerPoint</vt:lpstr>
      <vt:lpstr>Презентация PowerPoint</vt:lpstr>
      <vt:lpstr>Презентация PowerPoint</vt:lpstr>
      <vt:lpstr>Сардоническая улыбка</vt:lpstr>
      <vt:lpstr>Презентация PowerPoint</vt:lpstr>
      <vt:lpstr>Презентация PowerPoint</vt:lpstr>
      <vt:lpstr>Гангрена сухая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Влажная гвангрена</vt:lpstr>
      <vt:lpstr>Презентация PowerPoint</vt:lpstr>
      <vt:lpstr>Презентация PowerPoint</vt:lpstr>
      <vt:lpstr>Презентация PowerPoint</vt:lpstr>
      <vt:lpstr>Газовая гангрена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Некротизирующий фасцилит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Анаэробная хирургическая инфекци</dc:title>
  <dc:creator>Калина</dc:creator>
  <cp:lastModifiedBy>RePack by Diakov</cp:lastModifiedBy>
  <cp:revision>10</cp:revision>
  <dcterms:created xsi:type="dcterms:W3CDTF">2011-11-07T05:45:11Z</dcterms:created>
  <dcterms:modified xsi:type="dcterms:W3CDTF">2022-10-12T04:39:32Z</dcterms:modified>
</cp:coreProperties>
</file>