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4" r:id="rId1"/>
  </p:sldMasterIdLst>
  <p:sldIdLst>
    <p:sldId id="256" r:id="rId2"/>
    <p:sldId id="264" r:id="rId3"/>
    <p:sldId id="267" r:id="rId4"/>
    <p:sldId id="266" r:id="rId5"/>
    <p:sldId id="265" r:id="rId6"/>
    <p:sldId id="270" r:id="rId7"/>
    <p:sldId id="269" r:id="rId8"/>
    <p:sldId id="268" r:id="rId9"/>
    <p:sldId id="273" r:id="rId10"/>
    <p:sldId id="272" r:id="rId11"/>
    <p:sldId id="271" r:id="rId12"/>
    <p:sldId id="276" r:id="rId13"/>
    <p:sldId id="275" r:id="rId14"/>
    <p:sldId id="274" r:id="rId15"/>
    <p:sldId id="280" r:id="rId16"/>
    <p:sldId id="283" r:id="rId17"/>
    <p:sldId id="282" r:id="rId18"/>
    <p:sldId id="281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9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3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2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3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78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75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8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9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0318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536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A0B84B-AD1B-46C6-9D74-C307A075B29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9BA651-6007-432B-93DB-EFA338644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0118" y="3602038"/>
            <a:ext cx="4347882" cy="277186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en-US" dirty="0"/>
              <a:t>the work was done by </a:t>
            </a:r>
            <a:r>
              <a:rPr lang="en-US" dirty="0" err="1"/>
              <a:t>Komolkina</a:t>
            </a:r>
            <a:r>
              <a:rPr lang="en-US" dirty="0"/>
              <a:t> Alexandra, </a:t>
            </a:r>
            <a:r>
              <a:rPr lang="en-US" dirty="0" err="1"/>
              <a:t>Nafikov</a:t>
            </a:r>
            <a:r>
              <a:rPr lang="en-US" dirty="0"/>
              <a:t> Vladimir, </a:t>
            </a:r>
            <a:r>
              <a:rPr lang="en-US" dirty="0" err="1"/>
              <a:t>Sobolev</a:t>
            </a:r>
            <a:r>
              <a:rPr lang="en-US" dirty="0"/>
              <a:t> Daniel, </a:t>
            </a:r>
            <a:r>
              <a:rPr lang="en-US" dirty="0" err="1"/>
              <a:t>Madyar</a:t>
            </a:r>
            <a:r>
              <a:rPr lang="en-US" dirty="0"/>
              <a:t> David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94" y="280517"/>
            <a:ext cx="1646063" cy="15302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8C0143-3FCC-43BB-B427-69E58F1AF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2" y="1938337"/>
            <a:ext cx="89439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2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53EFB-E8FA-4746-833F-0A640ACA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791E40-7543-414F-9044-6CBA61B80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10576"/>
            <a:ext cx="10058400" cy="59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3A9D2-DA8F-447A-8BB4-7AF0995F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AABCE5-A375-4182-B6F8-2FCD7C1EC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901" y="603290"/>
            <a:ext cx="10135299" cy="56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30E07-716F-47CA-85A1-D1634315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E05FF9-2197-412D-B68F-A6951CC84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22226"/>
            <a:ext cx="10058399" cy="57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7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D73AE-8150-4EEA-8F7C-56C4BE7F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DE3F82-68A4-4B4C-9F73-C1E9A8B64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512" y="642594"/>
            <a:ext cx="10242958" cy="57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9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BFC4C-279E-4B0E-B96B-A815BB66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CB12BD-C8C9-4B14-837B-6E577DD1E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42593"/>
            <a:ext cx="10058400" cy="57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96508-0B62-4ADE-8B28-A9491B1F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8214A7-272E-4A44-91C4-F83F7B755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69228"/>
            <a:ext cx="10058400" cy="56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7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B93BF-39DE-491B-9C6B-B4A57A0F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2A2028-6CCA-46E7-BD16-D7306BA7F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42594"/>
            <a:ext cx="10058400" cy="58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89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E46A1-54D2-4EBA-B068-F66C73F9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1DDB80-B503-4E32-8123-228FCED83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543086"/>
            <a:ext cx="10058399" cy="58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D5031-5ACA-42C7-B3DA-1DF89D0F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15C2DD-6DB2-41EF-9A12-925F17F4D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642594"/>
            <a:ext cx="10058399" cy="56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1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23" y="-1145406"/>
            <a:ext cx="10058400" cy="9174195"/>
          </a:xfrm>
        </p:spPr>
        <p:txBody>
          <a:bodyPr>
            <a:normAutofit/>
          </a:bodyPr>
          <a:lstStyle/>
          <a:p>
            <a:pPr algn="ctr"/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2234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FE9EB-4F88-4D66-BDB5-19795779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DAA65-E188-4D3F-972D-7F64F7F5F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3CAB12-54EA-4E5C-9324-257CACFF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11" y="414337"/>
            <a:ext cx="10234569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11A24-09B3-4129-95DC-7417F235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A81F6-9ABF-43F4-B691-FB57B6AC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FC075-27E4-4AC7-BF2E-DFBAC368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00062"/>
            <a:ext cx="1015767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7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6E4D3-16F8-4EEF-94B6-207DE4FE6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CC03B-4EA8-40E3-90EB-D7E57780B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0B9906-7BE5-4C00-9BA0-208043FC5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61975"/>
            <a:ext cx="10058399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F09C6-402B-4E5F-8AA4-D4C9ED75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40C7FC-1314-48E3-9608-DDACCBE11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79A3E-B4E6-4B1F-91A1-1788A673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81025"/>
            <a:ext cx="100584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7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ED383-74A4-4003-AD7F-539D1522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60202-448F-46EF-8276-6327C4BB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25480-6B36-4C0F-A521-06770AD53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28625"/>
            <a:ext cx="100584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0383F-6018-43CF-BA1D-5AB0823E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D54C74A-73A6-4F10-9B94-F11CD9957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642594"/>
            <a:ext cx="10058399" cy="53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7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A74E6-AF8F-4349-928D-D06D4886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DE5C60-93C4-47B7-B2B7-AE85435BE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01143"/>
            <a:ext cx="10058400" cy="57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1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EF7BC-BD26-4066-B9C1-7B9A5F4B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32FE1D-D5A2-455B-A9E1-2FE2E10B0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19822"/>
            <a:ext cx="10140892" cy="57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6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284</TotalTime>
  <Words>17</Words>
  <Application>Microsoft Office PowerPoint</Application>
  <PresentationFormat>Широкоэкранный</PresentationFormat>
  <Paragraphs>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Century Gothic</vt:lpstr>
      <vt:lpstr>Garamond</vt:lpstr>
      <vt:lpstr>Savon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Павел Дуров</dc:title>
  <dc:creator>AdminRoot</dc:creator>
  <cp:lastModifiedBy>User</cp:lastModifiedBy>
  <cp:revision>26</cp:revision>
  <dcterms:created xsi:type="dcterms:W3CDTF">2021-10-15T10:37:18Z</dcterms:created>
  <dcterms:modified xsi:type="dcterms:W3CDTF">2022-10-25T03:15:24Z</dcterms:modified>
</cp:coreProperties>
</file>