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64" r:id="rId1"/>
  </p:sldMasterIdLst>
  <p:sldIdLst>
    <p:sldId id="256" r:id="rId2"/>
    <p:sldId id="264" r:id="rId3"/>
    <p:sldId id="267" r:id="rId4"/>
    <p:sldId id="266" r:id="rId5"/>
    <p:sldId id="265" r:id="rId6"/>
    <p:sldId id="270" r:id="rId7"/>
    <p:sldId id="269" r:id="rId8"/>
    <p:sldId id="268" r:id="rId9"/>
    <p:sldId id="273" r:id="rId10"/>
    <p:sldId id="272" r:id="rId11"/>
    <p:sldId id="271" r:id="rId12"/>
    <p:sldId id="276" r:id="rId13"/>
    <p:sldId id="275" r:id="rId14"/>
    <p:sldId id="274" r:id="rId15"/>
    <p:sldId id="280" r:id="rId16"/>
    <p:sldId id="283" r:id="rId17"/>
    <p:sldId id="282" r:id="rId18"/>
    <p:sldId id="281" r:id="rId19"/>
    <p:sldId id="262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0943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74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31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52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139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785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1752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382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9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80318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536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6A0B84B-AD1B-46C6-9D74-C307A075B29C}" type="datetimeFigureOut">
              <a:rPr lang="ru-RU" smtClean="0"/>
              <a:t>25.10.2022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39BA651-6007-432B-93DB-EFA338644B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4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7" r:id="rId3"/>
    <p:sldLayoutId id="2147484368" r:id="rId4"/>
    <p:sldLayoutId id="2147484369" r:id="rId5"/>
    <p:sldLayoutId id="2147484370" r:id="rId6"/>
    <p:sldLayoutId id="2147484371" r:id="rId7"/>
    <p:sldLayoutId id="2147484372" r:id="rId8"/>
    <p:sldLayoutId id="2147484373" r:id="rId9"/>
    <p:sldLayoutId id="2147484374" r:id="rId10"/>
    <p:sldLayoutId id="21474843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20118" y="3602038"/>
            <a:ext cx="4347882" cy="2771868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en-US" dirty="0"/>
              <a:t>the work was done by </a:t>
            </a:r>
            <a:r>
              <a:rPr lang="en-US" dirty="0" err="1"/>
              <a:t>Komolkina</a:t>
            </a:r>
            <a:r>
              <a:rPr lang="en-US" dirty="0"/>
              <a:t> Alexandra, </a:t>
            </a:r>
            <a:r>
              <a:rPr lang="en-US" dirty="0" err="1"/>
              <a:t>Nafikov</a:t>
            </a:r>
            <a:r>
              <a:rPr lang="en-US" dirty="0"/>
              <a:t> Vladimir, </a:t>
            </a:r>
            <a:r>
              <a:rPr lang="en-US" dirty="0" err="1"/>
              <a:t>Sobolev</a:t>
            </a:r>
            <a:r>
              <a:rPr lang="en-US" dirty="0"/>
              <a:t> Daniel, </a:t>
            </a:r>
            <a:r>
              <a:rPr lang="en-US" dirty="0" err="1"/>
              <a:t>Madyar</a:t>
            </a:r>
            <a:r>
              <a:rPr lang="en-US" dirty="0"/>
              <a:t> David</a:t>
            </a:r>
            <a:r>
              <a:rPr lang="ru-RU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6194" y="280517"/>
            <a:ext cx="1646063" cy="15302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8C0143-3FCC-43BB-B427-69E58F1AF9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012" y="1938337"/>
            <a:ext cx="8943975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27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53EFB-E8FA-4746-833F-0A640ACA0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5791E40-7543-414F-9044-6CBA61B80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510576"/>
            <a:ext cx="10058400" cy="590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112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93A9D2-DA8F-447A-8BB4-7AF0995F8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1AABCE5-A375-4182-B6F8-2FCD7C1EC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901" y="603290"/>
            <a:ext cx="10135299" cy="568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2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A30E07-716F-47CA-85A1-D1634315B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0E05FF9-2197-412D-B68F-A6951CC841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522226"/>
            <a:ext cx="10058399" cy="579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673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D73AE-8150-4EEA-8F7C-56C4BE7FB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DE3F82-68A4-4B4C-9F73-C1E9A8B645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512" y="642594"/>
            <a:ext cx="10242958" cy="570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492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BFC4C-279E-4B0E-B96B-A815BB66C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CCB12BD-C8C9-4B14-837B-6E577DD1E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642593"/>
            <a:ext cx="10058400" cy="571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7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A96508-0B62-4ADE-8B28-A9491B1F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18214A7-272E-4A44-91C4-F83F7B7553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569228"/>
            <a:ext cx="10058400" cy="564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78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6B93BF-39DE-491B-9C6B-B4A57A0F6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72A2028-6CCA-46E7-BD16-D7306BA7F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642594"/>
            <a:ext cx="10058400" cy="58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89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E46A1-54D2-4EBA-B068-F66C73F92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1DDB80-B503-4E32-8123-228FCED83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799" y="543086"/>
            <a:ext cx="10058399" cy="58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63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D5031-5ACA-42C7-B3DA-1DF89D0F3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815C2DD-6DB2-41EF-9A12-925F17F4DD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799" y="642594"/>
            <a:ext cx="10058399" cy="564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14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7923" y="-1145406"/>
            <a:ext cx="10058400" cy="9174195"/>
          </a:xfrm>
        </p:spPr>
        <p:txBody>
          <a:bodyPr>
            <a:normAutofit/>
          </a:bodyPr>
          <a:lstStyle/>
          <a:p>
            <a:pPr algn="ctr"/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92234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FE9EB-4F88-4D66-BDB5-197957791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8DAA65-E188-4D3F-972D-7F64F7F5F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3CAB12-54EA-4E5C-9324-257CACFF9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11" y="414337"/>
            <a:ext cx="10234569" cy="602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747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11A24-09B3-4129-95DC-7417F235B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5A81F6-9ABF-43F4-B691-FB57B6ACC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EFC075-27E4-4AC7-BF2E-DFBAC3687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00062"/>
            <a:ext cx="10157670" cy="585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078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6E4D3-16F8-4EEF-94B6-207DE4FE6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4CC03B-4EA8-40E3-90EB-D7E57780B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0B9906-7BE5-4C00-9BA0-208043FC58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61975"/>
            <a:ext cx="10058399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29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3F09C6-402B-4E5F-8AA4-D4C9ED757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40C7FC-1314-48E3-9608-DDACCBE11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B79A3E-B4E6-4B1F-91A1-1788A673A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581025"/>
            <a:ext cx="10058400" cy="569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74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ED383-74A4-4003-AD7F-539D1522C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D60202-448F-46EF-8276-6327C4BB38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325480-6B36-4C0F-A521-06770AD53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28625"/>
            <a:ext cx="100584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0383F-6018-43CF-BA1D-5AB0823E9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D54C74A-73A6-4F10-9B94-F11CD99578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799" y="642594"/>
            <a:ext cx="10058399" cy="539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976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1A74E6-AF8F-4349-928D-D06D48866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1DE5C60-93C4-47B7-B2B7-AE85435BE9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601143"/>
            <a:ext cx="10058400" cy="57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812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6EF7BC-BD26-4066-B9C1-7B9A5F4BF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B32FE1D-D5A2-455B-A9E1-2FE2E10B03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619822"/>
            <a:ext cx="10140892" cy="57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063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284</TotalTime>
  <Words>17</Words>
  <Application>Microsoft Office PowerPoint</Application>
  <PresentationFormat>Широкоэкранный</PresentationFormat>
  <Paragraphs>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Century Gothic</vt:lpstr>
      <vt:lpstr>Garamond</vt:lpstr>
      <vt:lpstr>Savon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Павел Дуров</dc:title>
  <dc:creator>AdminRoot</dc:creator>
  <cp:lastModifiedBy>User</cp:lastModifiedBy>
  <cp:revision>26</cp:revision>
  <dcterms:created xsi:type="dcterms:W3CDTF">2021-10-15T10:37:18Z</dcterms:created>
  <dcterms:modified xsi:type="dcterms:W3CDTF">2022-10-25T03:15:24Z</dcterms:modified>
</cp:coreProperties>
</file>